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0" r:id="rId2"/>
    <p:sldId id="265" r:id="rId3"/>
    <p:sldId id="266" r:id="rId4"/>
    <p:sldId id="267" r:id="rId5"/>
    <p:sldId id="268" r:id="rId6"/>
    <p:sldId id="269" r:id="rId7"/>
    <p:sldId id="27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/>
          <p:nvPr/>
        </p:nvSpPr>
        <p:spPr>
          <a:xfrm>
            <a:off x="152400" y="318610"/>
            <a:ext cx="8839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Exprimons-nous: </a:t>
            </a:r>
            <a:r>
              <a:rPr lang="fr-FR" sz="3200" dirty="0" err="1" smtClean="0">
                <a:latin typeface="Kristen ITC" pitchFamily="66" charset="0"/>
              </a:rPr>
              <a:t>asking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offering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advice</a:t>
            </a:r>
            <a:endParaRPr lang="fr-FR" sz="3200" b="1" u="sng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4" t="17279" r="13882" b="38931"/>
          <a:stretch/>
        </p:blipFill>
        <p:spPr bwMode="auto">
          <a:xfrm>
            <a:off x="-63493" y="1143000"/>
            <a:ext cx="928334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2400" y="4800600"/>
            <a:ext cx="8839200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A: Tu as un idée de cadeau pour mon petit frère?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B: Offre-lui un bouquet de fleurs.</a:t>
            </a:r>
          </a:p>
        </p:txBody>
      </p:sp>
    </p:spTree>
    <p:extLst>
      <p:ext uri="{BB962C8B-B14F-4D97-AF65-F5344CB8AC3E}">
        <p14:creationId xmlns:p14="http://schemas.microsoft.com/office/powerpoint/2010/main" val="2959692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52400" y="318610"/>
            <a:ext cx="8839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Exprimons-nous: </a:t>
            </a:r>
            <a:r>
              <a:rPr lang="fr-FR" sz="3200" dirty="0" err="1" smtClean="0">
                <a:latin typeface="Kristen ITC" pitchFamily="66" charset="0"/>
              </a:rPr>
              <a:t>asking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offering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advice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1200329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Respond</a:t>
            </a:r>
            <a:r>
              <a:rPr lang="fr-FR" sz="3600" dirty="0" smtClean="0">
                <a:latin typeface="Kristen ITC" pitchFamily="66" charset="0"/>
              </a:rPr>
              <a:t> to </a:t>
            </a:r>
            <a:r>
              <a:rPr lang="fr-FR" sz="3600" dirty="0" err="1" smtClean="0">
                <a:latin typeface="Kristen ITC" pitchFamily="66" charset="0"/>
              </a:rPr>
              <a:t>each</a:t>
            </a:r>
            <a:r>
              <a:rPr lang="fr-FR" sz="3600" dirty="0" smtClean="0">
                <a:latin typeface="Kristen ITC" pitchFamily="66" charset="0"/>
              </a:rPr>
              <a:t> of the </a:t>
            </a:r>
            <a:r>
              <a:rPr lang="fr-FR" sz="3600" dirty="0" err="1" smtClean="0">
                <a:latin typeface="Kristen ITC" pitchFamily="66" charset="0"/>
              </a:rPr>
              <a:t>following</a:t>
            </a:r>
            <a:r>
              <a:rPr lang="fr-FR" sz="3600" dirty="0" smtClean="0">
                <a:latin typeface="Kristen ITC" pitchFamily="66" charset="0"/>
              </a:rPr>
              <a:t> suggestions: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286" y="3276600"/>
            <a:ext cx="5399314" cy="2862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rgbClr val="7030A0"/>
                </a:solidFill>
                <a:latin typeface="Kristen ITC" pitchFamily="66" charset="0"/>
              </a:rPr>
              <a:t>A: Tu as un idée de cadeau pour mon petit frère?</a:t>
            </a:r>
          </a:p>
          <a:p>
            <a:pPr algn="ctr"/>
            <a:r>
              <a:rPr lang="fr-FR" sz="3600" dirty="0" smtClean="0">
                <a:solidFill>
                  <a:srgbClr val="398533"/>
                </a:solidFill>
                <a:latin typeface="Kristen ITC" pitchFamily="66" charset="0"/>
              </a:rPr>
              <a:t>B: Offre-lui un bouquet de fleurs.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7" t="17279" r="13882" b="38931"/>
          <a:stretch/>
        </p:blipFill>
        <p:spPr bwMode="auto">
          <a:xfrm>
            <a:off x="5722607" y="2884093"/>
            <a:ext cx="326899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3853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52400" y="318610"/>
            <a:ext cx="8839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Exprimons-nous: </a:t>
            </a:r>
            <a:r>
              <a:rPr lang="fr-FR" sz="3200" dirty="0" err="1" smtClean="0">
                <a:latin typeface="Kristen ITC" pitchFamily="66" charset="0"/>
              </a:rPr>
              <a:t>asking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offering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advice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1200329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Respond</a:t>
            </a:r>
            <a:r>
              <a:rPr lang="fr-FR" sz="3600" dirty="0" smtClean="0">
                <a:latin typeface="Kristen ITC" pitchFamily="66" charset="0"/>
              </a:rPr>
              <a:t> to </a:t>
            </a:r>
            <a:r>
              <a:rPr lang="fr-FR" sz="3600" dirty="0" err="1" smtClean="0">
                <a:latin typeface="Kristen ITC" pitchFamily="66" charset="0"/>
              </a:rPr>
              <a:t>each</a:t>
            </a:r>
            <a:r>
              <a:rPr lang="fr-FR" sz="3600" dirty="0" smtClean="0">
                <a:latin typeface="Kristen ITC" pitchFamily="66" charset="0"/>
              </a:rPr>
              <a:t> of the </a:t>
            </a:r>
            <a:r>
              <a:rPr lang="fr-FR" sz="3600" dirty="0" err="1" smtClean="0">
                <a:latin typeface="Kristen ITC" pitchFamily="66" charset="0"/>
              </a:rPr>
              <a:t>following</a:t>
            </a:r>
            <a:r>
              <a:rPr lang="fr-FR" sz="3600" dirty="0" smtClean="0">
                <a:latin typeface="Kristen ITC" pitchFamily="66" charset="0"/>
              </a:rPr>
              <a:t> suggestions: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286" y="3352800"/>
            <a:ext cx="5399314" cy="2862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rgbClr val="7030A0"/>
                </a:solidFill>
                <a:latin typeface="Kristen ITC" pitchFamily="66" charset="0"/>
              </a:rPr>
              <a:t>A: Qu’est-ce que je pourrais offrir à ma grand-mère?</a:t>
            </a:r>
          </a:p>
          <a:p>
            <a:pPr algn="ctr"/>
            <a:r>
              <a:rPr lang="fr-FR" sz="3600" dirty="0" smtClean="0">
                <a:solidFill>
                  <a:srgbClr val="398533"/>
                </a:solidFill>
                <a:latin typeface="Kristen ITC" pitchFamily="66" charset="0"/>
              </a:rPr>
              <a:t>B: Tu pourrais lui offrir un cravate.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7" t="17279" r="13882" b="38931"/>
          <a:stretch/>
        </p:blipFill>
        <p:spPr bwMode="auto">
          <a:xfrm>
            <a:off x="5722607" y="2884093"/>
            <a:ext cx="326899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3002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52400" y="318610"/>
            <a:ext cx="8839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Exprimons-nous: </a:t>
            </a:r>
            <a:r>
              <a:rPr lang="fr-FR" sz="3200" dirty="0" err="1" smtClean="0">
                <a:latin typeface="Kristen ITC" pitchFamily="66" charset="0"/>
              </a:rPr>
              <a:t>asking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offering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advice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1200329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Respond</a:t>
            </a:r>
            <a:r>
              <a:rPr lang="fr-FR" sz="3600" dirty="0" smtClean="0">
                <a:latin typeface="Kristen ITC" pitchFamily="66" charset="0"/>
              </a:rPr>
              <a:t> to </a:t>
            </a:r>
            <a:r>
              <a:rPr lang="fr-FR" sz="3600" dirty="0" err="1" smtClean="0">
                <a:latin typeface="Kristen ITC" pitchFamily="66" charset="0"/>
              </a:rPr>
              <a:t>each</a:t>
            </a:r>
            <a:r>
              <a:rPr lang="fr-FR" sz="3600" dirty="0" smtClean="0">
                <a:latin typeface="Kristen ITC" pitchFamily="66" charset="0"/>
              </a:rPr>
              <a:t> of the </a:t>
            </a:r>
            <a:r>
              <a:rPr lang="fr-FR" sz="3600" dirty="0" err="1" smtClean="0">
                <a:latin typeface="Kristen ITC" pitchFamily="66" charset="0"/>
              </a:rPr>
              <a:t>following</a:t>
            </a:r>
            <a:r>
              <a:rPr lang="fr-FR" sz="3600" dirty="0" smtClean="0">
                <a:latin typeface="Kristen ITC" pitchFamily="66" charset="0"/>
              </a:rPr>
              <a:t> suggestions: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172" y="3370943"/>
            <a:ext cx="5246914" cy="2862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rgbClr val="7030A0"/>
                </a:solidFill>
                <a:latin typeface="Kristen ITC" pitchFamily="66" charset="0"/>
              </a:rPr>
              <a:t>A: Qu’est-ce que je pourrais offrir à mes étudiants?</a:t>
            </a:r>
          </a:p>
          <a:p>
            <a:pPr algn="ctr"/>
            <a:r>
              <a:rPr lang="fr-FR" sz="3600" dirty="0" smtClean="0">
                <a:solidFill>
                  <a:srgbClr val="398533"/>
                </a:solidFill>
                <a:latin typeface="Kristen ITC" pitchFamily="66" charset="0"/>
              </a:rPr>
              <a:t>B: Tu pourrais leur offrir des gâteaux.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7" t="17279" r="13882" b="38931"/>
          <a:stretch/>
        </p:blipFill>
        <p:spPr bwMode="auto">
          <a:xfrm>
            <a:off x="5722607" y="2884093"/>
            <a:ext cx="326899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1643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52400" y="318610"/>
            <a:ext cx="8839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Exprimons-nous: </a:t>
            </a:r>
            <a:r>
              <a:rPr lang="fr-FR" sz="3200" dirty="0" err="1" smtClean="0">
                <a:latin typeface="Kristen ITC" pitchFamily="66" charset="0"/>
              </a:rPr>
              <a:t>asking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offering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advice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1200329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Respond</a:t>
            </a:r>
            <a:r>
              <a:rPr lang="fr-FR" sz="3600" dirty="0" smtClean="0">
                <a:latin typeface="Kristen ITC" pitchFamily="66" charset="0"/>
              </a:rPr>
              <a:t> to </a:t>
            </a:r>
            <a:r>
              <a:rPr lang="fr-FR" sz="3600" dirty="0" err="1" smtClean="0">
                <a:latin typeface="Kristen ITC" pitchFamily="66" charset="0"/>
              </a:rPr>
              <a:t>each</a:t>
            </a:r>
            <a:r>
              <a:rPr lang="fr-FR" sz="3600" dirty="0" smtClean="0">
                <a:latin typeface="Kristen ITC" pitchFamily="66" charset="0"/>
              </a:rPr>
              <a:t> of the </a:t>
            </a:r>
            <a:r>
              <a:rPr lang="fr-FR" sz="3600" dirty="0" err="1" smtClean="0">
                <a:latin typeface="Kristen ITC" pitchFamily="66" charset="0"/>
              </a:rPr>
              <a:t>following</a:t>
            </a:r>
            <a:r>
              <a:rPr lang="fr-FR" sz="3600" dirty="0" smtClean="0">
                <a:latin typeface="Kristen ITC" pitchFamily="66" charset="0"/>
              </a:rPr>
              <a:t> suggestions: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286" y="3352800"/>
            <a:ext cx="5323114" cy="32932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rgbClr val="7030A0"/>
                </a:solidFill>
                <a:latin typeface="Kristen ITC" pitchFamily="66" charset="0"/>
              </a:rPr>
              <a:t>A: Qu’est-ce que je pourrais offrir ma tante?</a:t>
            </a:r>
          </a:p>
          <a:p>
            <a:pPr algn="ctr"/>
            <a:r>
              <a:rPr lang="fr-FR" sz="3600" dirty="0" smtClean="0">
                <a:solidFill>
                  <a:srgbClr val="398533"/>
                </a:solidFill>
                <a:latin typeface="Kristen ITC" pitchFamily="66" charset="0"/>
              </a:rPr>
              <a:t>B: </a:t>
            </a:r>
            <a:r>
              <a:rPr lang="fr-FR" sz="3200" dirty="0" smtClean="0">
                <a:solidFill>
                  <a:srgbClr val="398533"/>
                </a:solidFill>
                <a:latin typeface="Kristen ITC" pitchFamily="66" charset="0"/>
              </a:rPr>
              <a:t>Tu pourrais lui offrir un cheque-cadeau pour le cinéma.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7" t="17279" r="13882" b="38931"/>
          <a:stretch/>
        </p:blipFill>
        <p:spPr bwMode="auto">
          <a:xfrm>
            <a:off x="5722607" y="2884093"/>
            <a:ext cx="326899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8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52400" y="318610"/>
            <a:ext cx="8839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Exprimons-nous: </a:t>
            </a:r>
            <a:r>
              <a:rPr lang="fr-FR" sz="3200" dirty="0" err="1" smtClean="0">
                <a:latin typeface="Kristen ITC" pitchFamily="66" charset="0"/>
              </a:rPr>
              <a:t>asking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offering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advice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1200329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Respond</a:t>
            </a:r>
            <a:r>
              <a:rPr lang="fr-FR" sz="3600" dirty="0" smtClean="0">
                <a:latin typeface="Kristen ITC" pitchFamily="66" charset="0"/>
              </a:rPr>
              <a:t> to </a:t>
            </a:r>
            <a:r>
              <a:rPr lang="fr-FR" sz="3600" dirty="0" err="1" smtClean="0">
                <a:latin typeface="Kristen ITC" pitchFamily="66" charset="0"/>
              </a:rPr>
              <a:t>each</a:t>
            </a:r>
            <a:r>
              <a:rPr lang="fr-FR" sz="3600" dirty="0" smtClean="0">
                <a:latin typeface="Kristen ITC" pitchFamily="66" charset="0"/>
              </a:rPr>
              <a:t> of the </a:t>
            </a:r>
            <a:r>
              <a:rPr lang="fr-FR" sz="3600" dirty="0" err="1" smtClean="0">
                <a:latin typeface="Kristen ITC" pitchFamily="66" charset="0"/>
              </a:rPr>
              <a:t>following</a:t>
            </a:r>
            <a:r>
              <a:rPr lang="fr-FR" sz="3600" dirty="0" smtClean="0">
                <a:latin typeface="Kristen ITC" pitchFamily="66" charset="0"/>
              </a:rPr>
              <a:t> suggestions: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286" y="3352800"/>
            <a:ext cx="5323114" cy="273921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rgbClr val="7030A0"/>
                </a:solidFill>
                <a:latin typeface="Kristen ITC" pitchFamily="66" charset="0"/>
              </a:rPr>
              <a:t>A: </a:t>
            </a:r>
            <a:r>
              <a:rPr lang="fr-FR" sz="3600" dirty="0">
                <a:solidFill>
                  <a:srgbClr val="7030A0"/>
                </a:solidFill>
                <a:latin typeface="Kristen ITC" pitchFamily="66" charset="0"/>
              </a:rPr>
              <a:t>Tu as un idée de cadeau pour </a:t>
            </a:r>
            <a:r>
              <a:rPr lang="fr-FR" sz="3600" dirty="0" smtClean="0">
                <a:solidFill>
                  <a:srgbClr val="7030A0"/>
                </a:solidFill>
                <a:latin typeface="Kristen ITC" pitchFamily="66" charset="0"/>
              </a:rPr>
              <a:t>Madame Berndt?</a:t>
            </a:r>
          </a:p>
          <a:p>
            <a:pPr algn="ctr"/>
            <a:r>
              <a:rPr lang="fr-FR" sz="3200" dirty="0" smtClean="0">
                <a:solidFill>
                  <a:srgbClr val="398533"/>
                </a:solidFill>
                <a:latin typeface="Kristen ITC" pitchFamily="66" charset="0"/>
              </a:rPr>
              <a:t>B: Offre-lui un dictionnaire de français.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7" t="17279" r="13882" b="38931"/>
          <a:stretch/>
        </p:blipFill>
        <p:spPr bwMode="auto">
          <a:xfrm>
            <a:off x="5722607" y="2884093"/>
            <a:ext cx="326899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2248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0373" y="5776112"/>
            <a:ext cx="3581399" cy="584775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Ta mère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152400" y="318610"/>
            <a:ext cx="8839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Exprimons-nous: </a:t>
            </a:r>
            <a:r>
              <a:rPr lang="fr-FR" sz="3200" dirty="0" err="1" smtClean="0">
                <a:latin typeface="Kristen ITC" pitchFamily="66" charset="0"/>
              </a:rPr>
              <a:t>asking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offering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advice</a:t>
            </a:r>
            <a:endParaRPr lang="fr-FR" sz="3200" b="1" u="sng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4" t="17279" r="13882" b="38931"/>
          <a:stretch/>
        </p:blipFill>
        <p:spPr bwMode="auto">
          <a:xfrm>
            <a:off x="-63493" y="1143000"/>
            <a:ext cx="928334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236029" y="5791200"/>
            <a:ext cx="3581399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Mme Nusbaum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170543" y="4783800"/>
            <a:ext cx="3661229" cy="584775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Madame Berndt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03372" y="4783799"/>
            <a:ext cx="358139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Ton ami(e)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039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222</Words>
  <Application>Microsoft Office PowerPoint</Application>
  <PresentationFormat>On-screen Show (4:3)</PresentationFormat>
  <Paragraphs>35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33</cp:revision>
  <dcterms:created xsi:type="dcterms:W3CDTF">2011-09-14T23:22:57Z</dcterms:created>
  <dcterms:modified xsi:type="dcterms:W3CDTF">2012-11-15T16:54:50Z</dcterms:modified>
</cp:coreProperties>
</file>